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1"/>
  </p:notesMasterIdLst>
  <p:handoutMasterIdLst>
    <p:handoutMasterId r:id="rId12"/>
  </p:handoutMasterIdLst>
  <p:sldIdLst>
    <p:sldId id="280" r:id="rId6"/>
    <p:sldId id="281" r:id="rId7"/>
    <p:sldId id="272" r:id="rId8"/>
    <p:sldId id="277" r:id="rId9"/>
    <p:sldId id="279" r:id="rId10"/>
  </p:sldIdLst>
  <p:sldSz cx="9144000" cy="6858000" type="screen4x3"/>
  <p:notesSz cx="6805613" cy="9944100"/>
  <p:custDataLst>
    <p:tags r:id="rId13"/>
  </p:custDataLst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B351"/>
    <a:srgbClr val="3E7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86856" autoAdjust="0"/>
  </p:normalViewPr>
  <p:slideViewPr>
    <p:cSldViewPr snapToGrid="0" snapToObjects="1">
      <p:cViewPr varScale="1">
        <p:scale>
          <a:sx n="73" d="100"/>
          <a:sy n="73" d="100"/>
        </p:scale>
        <p:origin x="166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F31635-8990-4959-8F25-5CA7B05B1FCF}" type="doc">
      <dgm:prSet loTypeId="urn:microsoft.com/office/officeart/2005/8/layout/matrix2" loCatId="matrix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nl-NL"/>
        </a:p>
      </dgm:t>
    </dgm:pt>
    <dgm:pt modelId="{06143938-C9C6-4075-9CF7-2F3B752DC0BB}">
      <dgm:prSet phldrT="[Tekst]"/>
      <dgm:spPr>
        <a:xfrm>
          <a:off x="1351026" y="208026"/>
          <a:ext cx="1280160" cy="1280160"/>
        </a:xfrm>
        <a:solidFill>
          <a:srgbClr val="3E723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nl-NL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Profiel module 1</a:t>
          </a:r>
          <a:r>
            <a:rPr lang="nl-N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 </a:t>
          </a:r>
          <a:br>
            <a:rPr lang="nl-N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</a:br>
          <a:r>
            <a:rPr lang="nl-N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Groene productie</a:t>
          </a:r>
        </a:p>
      </dgm:t>
    </dgm:pt>
    <dgm:pt modelId="{6102D490-9F0C-4707-A05E-75299FD65446}" type="parTrans" cxnId="{99722287-3A4B-456C-A594-26ED03D10E46}">
      <dgm:prSet/>
      <dgm:spPr/>
      <dgm:t>
        <a:bodyPr/>
        <a:lstStyle/>
        <a:p>
          <a:endParaRPr lang="nl-NL"/>
        </a:p>
      </dgm:t>
    </dgm:pt>
    <dgm:pt modelId="{D355916D-9165-4015-937D-DC8A213C6045}" type="sibTrans" cxnId="{99722287-3A4B-456C-A594-26ED03D10E46}">
      <dgm:prSet/>
      <dgm:spPr/>
      <dgm:t>
        <a:bodyPr/>
        <a:lstStyle/>
        <a:p>
          <a:endParaRPr lang="nl-NL"/>
        </a:p>
      </dgm:t>
    </dgm:pt>
    <dgm:pt modelId="{6E5CCF32-2B6A-4DC9-8695-E0AFBF7E4579}">
      <dgm:prSet phldrT="[Tekst]"/>
      <dgm:spPr>
        <a:xfrm>
          <a:off x="2855214" y="208026"/>
          <a:ext cx="1280160" cy="1280160"/>
        </a:xfrm>
        <a:solidFill>
          <a:srgbClr val="3E723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nl-NL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Profiel module 2</a:t>
          </a:r>
          <a:r>
            <a:rPr lang="nl-N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 </a:t>
          </a:r>
          <a:br>
            <a:rPr lang="nl-N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</a:br>
          <a:r>
            <a:rPr lang="nl-N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Tussen productie en verkoop</a:t>
          </a:r>
        </a:p>
      </dgm:t>
    </dgm:pt>
    <dgm:pt modelId="{F3E4E1B2-A229-41D3-AB17-04E4389C85A6}" type="parTrans" cxnId="{65C7BDB4-09FE-451B-96EE-FE842AD0D8FF}">
      <dgm:prSet/>
      <dgm:spPr/>
      <dgm:t>
        <a:bodyPr/>
        <a:lstStyle/>
        <a:p>
          <a:endParaRPr lang="nl-NL"/>
        </a:p>
      </dgm:t>
    </dgm:pt>
    <dgm:pt modelId="{18F5E70F-CB52-44F5-9571-6C3850CB176C}" type="sibTrans" cxnId="{65C7BDB4-09FE-451B-96EE-FE842AD0D8FF}">
      <dgm:prSet/>
      <dgm:spPr/>
      <dgm:t>
        <a:bodyPr/>
        <a:lstStyle/>
        <a:p>
          <a:endParaRPr lang="nl-NL"/>
        </a:p>
      </dgm:t>
    </dgm:pt>
    <dgm:pt modelId="{6199A48B-A4CC-4396-BADF-7DFD47646C66}">
      <dgm:prSet phldrT="[Tekst]"/>
      <dgm:spPr>
        <a:xfrm>
          <a:off x="1351026" y="1712214"/>
          <a:ext cx="1280160" cy="1280160"/>
        </a:xfrm>
        <a:solidFill>
          <a:srgbClr val="64B35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nl-NL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Profiel module 3</a:t>
          </a:r>
          <a:r>
            <a:rPr lang="nl-N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 Verstedelijking groene omgeving</a:t>
          </a:r>
        </a:p>
      </dgm:t>
    </dgm:pt>
    <dgm:pt modelId="{9BA705B1-6365-4E15-9BC3-2087E2762E7F}" type="parTrans" cxnId="{A80B2C45-400E-4C46-A258-2D4D8AF11602}">
      <dgm:prSet/>
      <dgm:spPr/>
      <dgm:t>
        <a:bodyPr/>
        <a:lstStyle/>
        <a:p>
          <a:endParaRPr lang="nl-NL"/>
        </a:p>
      </dgm:t>
    </dgm:pt>
    <dgm:pt modelId="{C195DC89-0A6D-422C-99EE-7479DC2CE03D}" type="sibTrans" cxnId="{A80B2C45-400E-4C46-A258-2D4D8AF11602}">
      <dgm:prSet/>
      <dgm:spPr/>
      <dgm:t>
        <a:bodyPr/>
        <a:lstStyle/>
        <a:p>
          <a:endParaRPr lang="nl-NL"/>
        </a:p>
      </dgm:t>
    </dgm:pt>
    <dgm:pt modelId="{D5479795-08FA-42F5-89A4-AB03C7F9B9FB}">
      <dgm:prSet phldrT="[Tekst]"/>
      <dgm:spPr>
        <a:xfrm>
          <a:off x="2855214" y="1712214"/>
          <a:ext cx="1280160" cy="1280160"/>
        </a:xfrm>
        <a:solidFill>
          <a:srgbClr val="64B35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nl-NL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Profiel module 4</a:t>
          </a:r>
          <a:r>
            <a:rPr lang="nl-N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 </a:t>
          </a:r>
          <a:br>
            <a:rPr lang="nl-N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</a:br>
          <a:r>
            <a:rPr lang="nl-NL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Groene vormgeving en verkoop</a:t>
          </a:r>
        </a:p>
      </dgm:t>
    </dgm:pt>
    <dgm:pt modelId="{5B25D6CA-61AC-4E44-9E3D-914ECECD30DB}" type="parTrans" cxnId="{207792B2-FD91-4898-B195-4779542466A7}">
      <dgm:prSet/>
      <dgm:spPr/>
      <dgm:t>
        <a:bodyPr/>
        <a:lstStyle/>
        <a:p>
          <a:endParaRPr lang="nl-NL"/>
        </a:p>
      </dgm:t>
    </dgm:pt>
    <dgm:pt modelId="{CD2E67C2-7D50-4C57-9C39-9703E2229757}" type="sibTrans" cxnId="{207792B2-FD91-4898-B195-4779542466A7}">
      <dgm:prSet/>
      <dgm:spPr/>
      <dgm:t>
        <a:bodyPr/>
        <a:lstStyle/>
        <a:p>
          <a:endParaRPr lang="nl-NL"/>
        </a:p>
      </dgm:t>
    </dgm:pt>
    <dgm:pt modelId="{501289F0-3BB5-4D09-B060-25961BA265BF}">
      <dgm:prSet phldrT="[Tekst]"/>
      <dgm:spPr/>
      <dgm:t>
        <a:bodyPr/>
        <a:lstStyle/>
        <a:p>
          <a:endParaRPr lang="nl-NL"/>
        </a:p>
      </dgm:t>
    </dgm:pt>
    <dgm:pt modelId="{FFB8A98E-9C7C-4EC4-843A-81AA307F98C9}" type="parTrans" cxnId="{124ADA58-72FC-4594-ACD6-5D3E4F48AC3E}">
      <dgm:prSet/>
      <dgm:spPr/>
      <dgm:t>
        <a:bodyPr/>
        <a:lstStyle/>
        <a:p>
          <a:endParaRPr lang="nl-NL"/>
        </a:p>
      </dgm:t>
    </dgm:pt>
    <dgm:pt modelId="{BFDD2584-F825-4BF4-A0E0-9A78343DA1E9}" type="sibTrans" cxnId="{124ADA58-72FC-4594-ACD6-5D3E4F48AC3E}">
      <dgm:prSet/>
      <dgm:spPr/>
      <dgm:t>
        <a:bodyPr/>
        <a:lstStyle/>
        <a:p>
          <a:endParaRPr lang="nl-NL"/>
        </a:p>
      </dgm:t>
    </dgm:pt>
    <dgm:pt modelId="{2A405D9C-6FE8-4BC1-AA45-4A4ABDF8665F}" type="pres">
      <dgm:prSet presAssocID="{B7F31635-8990-4959-8F25-5CA7B05B1FC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4A4C86E-3A3E-4047-81BF-FFCCBB57A9A2}" type="pres">
      <dgm:prSet presAssocID="{B7F31635-8990-4959-8F25-5CA7B05B1FCF}" presName="axisShape" presStyleLbl="bgShp" presStyleIdx="0" presStyleCnt="1"/>
      <dgm:spPr>
        <a:xfrm>
          <a:off x="1143000" y="0"/>
          <a:ext cx="3200400" cy="32004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70AD47">
            <a:tint val="55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133F642A-AB1F-4E41-80D7-89FA346029E9}" type="pres">
      <dgm:prSet presAssocID="{B7F31635-8990-4959-8F25-5CA7B05B1FCF}" presName="rect1" presStyleLbl="node1" presStyleIdx="0" presStyleCnt="4" custLinFactNeighborX="-877" custLinFactNeighborY="-1102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nl-NL"/>
        </a:p>
      </dgm:t>
    </dgm:pt>
    <dgm:pt modelId="{6B0C45F3-157D-4EC3-B0EC-B6766B37003C}" type="pres">
      <dgm:prSet presAssocID="{B7F31635-8990-4959-8F25-5CA7B05B1FCF}" presName="rect2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nl-NL"/>
        </a:p>
      </dgm:t>
    </dgm:pt>
    <dgm:pt modelId="{BABAE168-9DEA-491B-8EDC-D5D70A90AEEE}" type="pres">
      <dgm:prSet presAssocID="{B7F31635-8990-4959-8F25-5CA7B05B1FCF}" presName="rect3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nl-NL"/>
        </a:p>
      </dgm:t>
    </dgm:pt>
    <dgm:pt modelId="{C7A5EC26-897C-4B36-8850-3799BAACA856}" type="pres">
      <dgm:prSet presAssocID="{B7F31635-8990-4959-8F25-5CA7B05B1FCF}" presName="rect4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nl-NL"/>
        </a:p>
      </dgm:t>
    </dgm:pt>
  </dgm:ptLst>
  <dgm:cxnLst>
    <dgm:cxn modelId="{37A193C2-1A28-4B50-9D94-5E9ABC6358A8}" type="presOf" srcId="{6E5CCF32-2B6A-4DC9-8695-E0AFBF7E4579}" destId="{6B0C45F3-157D-4EC3-B0EC-B6766B37003C}" srcOrd="0" destOrd="0" presId="urn:microsoft.com/office/officeart/2005/8/layout/matrix2"/>
    <dgm:cxn modelId="{A80B2C45-400E-4C46-A258-2D4D8AF11602}" srcId="{B7F31635-8990-4959-8F25-5CA7B05B1FCF}" destId="{6199A48B-A4CC-4396-BADF-7DFD47646C66}" srcOrd="2" destOrd="0" parTransId="{9BA705B1-6365-4E15-9BC3-2087E2762E7F}" sibTransId="{C195DC89-0A6D-422C-99EE-7479DC2CE03D}"/>
    <dgm:cxn modelId="{078CF366-C55A-48B7-B919-EB978233C127}" type="presOf" srcId="{B7F31635-8990-4959-8F25-5CA7B05B1FCF}" destId="{2A405D9C-6FE8-4BC1-AA45-4A4ABDF8665F}" srcOrd="0" destOrd="0" presId="urn:microsoft.com/office/officeart/2005/8/layout/matrix2"/>
    <dgm:cxn modelId="{443F070E-36EA-4861-83DA-7DE1563A33C7}" type="presOf" srcId="{06143938-C9C6-4075-9CF7-2F3B752DC0BB}" destId="{133F642A-AB1F-4E41-80D7-89FA346029E9}" srcOrd="0" destOrd="0" presId="urn:microsoft.com/office/officeart/2005/8/layout/matrix2"/>
    <dgm:cxn modelId="{99722287-3A4B-456C-A594-26ED03D10E46}" srcId="{B7F31635-8990-4959-8F25-5CA7B05B1FCF}" destId="{06143938-C9C6-4075-9CF7-2F3B752DC0BB}" srcOrd="0" destOrd="0" parTransId="{6102D490-9F0C-4707-A05E-75299FD65446}" sibTransId="{D355916D-9165-4015-937D-DC8A213C6045}"/>
    <dgm:cxn modelId="{207792B2-FD91-4898-B195-4779542466A7}" srcId="{B7F31635-8990-4959-8F25-5CA7B05B1FCF}" destId="{D5479795-08FA-42F5-89A4-AB03C7F9B9FB}" srcOrd="3" destOrd="0" parTransId="{5B25D6CA-61AC-4E44-9E3D-914ECECD30DB}" sibTransId="{CD2E67C2-7D50-4C57-9C39-9703E2229757}"/>
    <dgm:cxn modelId="{124ADA58-72FC-4594-ACD6-5D3E4F48AC3E}" srcId="{B7F31635-8990-4959-8F25-5CA7B05B1FCF}" destId="{501289F0-3BB5-4D09-B060-25961BA265BF}" srcOrd="4" destOrd="0" parTransId="{FFB8A98E-9C7C-4EC4-843A-81AA307F98C9}" sibTransId="{BFDD2584-F825-4BF4-A0E0-9A78343DA1E9}"/>
    <dgm:cxn modelId="{65C7BDB4-09FE-451B-96EE-FE842AD0D8FF}" srcId="{B7F31635-8990-4959-8F25-5CA7B05B1FCF}" destId="{6E5CCF32-2B6A-4DC9-8695-E0AFBF7E4579}" srcOrd="1" destOrd="0" parTransId="{F3E4E1B2-A229-41D3-AB17-04E4389C85A6}" sibTransId="{18F5E70F-CB52-44F5-9571-6C3850CB176C}"/>
    <dgm:cxn modelId="{B125F608-181A-49C9-85B9-A5B8A6CBB9B3}" type="presOf" srcId="{6199A48B-A4CC-4396-BADF-7DFD47646C66}" destId="{BABAE168-9DEA-491B-8EDC-D5D70A90AEEE}" srcOrd="0" destOrd="0" presId="urn:microsoft.com/office/officeart/2005/8/layout/matrix2"/>
    <dgm:cxn modelId="{F5B93DE6-5E11-407C-A65B-CAC57328AC90}" type="presOf" srcId="{D5479795-08FA-42F5-89A4-AB03C7F9B9FB}" destId="{C7A5EC26-897C-4B36-8850-3799BAACA856}" srcOrd="0" destOrd="0" presId="urn:microsoft.com/office/officeart/2005/8/layout/matrix2"/>
    <dgm:cxn modelId="{23FD4CB7-9B6F-40B5-914B-FBDA3AC40C5C}" type="presParOf" srcId="{2A405D9C-6FE8-4BC1-AA45-4A4ABDF8665F}" destId="{D4A4C86E-3A3E-4047-81BF-FFCCBB57A9A2}" srcOrd="0" destOrd="0" presId="urn:microsoft.com/office/officeart/2005/8/layout/matrix2"/>
    <dgm:cxn modelId="{4226A2E0-CEA3-4E65-BA1F-77AE0238A819}" type="presParOf" srcId="{2A405D9C-6FE8-4BC1-AA45-4A4ABDF8665F}" destId="{133F642A-AB1F-4E41-80D7-89FA346029E9}" srcOrd="1" destOrd="0" presId="urn:microsoft.com/office/officeart/2005/8/layout/matrix2"/>
    <dgm:cxn modelId="{AE538599-1AB0-4DE7-81FE-238A0115EFC9}" type="presParOf" srcId="{2A405D9C-6FE8-4BC1-AA45-4A4ABDF8665F}" destId="{6B0C45F3-157D-4EC3-B0EC-B6766B37003C}" srcOrd="2" destOrd="0" presId="urn:microsoft.com/office/officeart/2005/8/layout/matrix2"/>
    <dgm:cxn modelId="{30A5BCB0-17BC-4A44-AF5F-458151D65954}" type="presParOf" srcId="{2A405D9C-6FE8-4BC1-AA45-4A4ABDF8665F}" destId="{BABAE168-9DEA-491B-8EDC-D5D70A90AEEE}" srcOrd="3" destOrd="0" presId="urn:microsoft.com/office/officeart/2005/8/layout/matrix2"/>
    <dgm:cxn modelId="{A4C26526-C1E1-4C6C-88E1-A665C3FF8C95}" type="presParOf" srcId="{2A405D9C-6FE8-4BC1-AA45-4A4ABDF8665F}" destId="{C7A5EC26-897C-4B36-8850-3799BAACA85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4C86E-3A3E-4047-81BF-FFCCBB57A9A2}">
      <dsp:nvSpPr>
        <dsp:cNvPr id="0" name=""/>
        <dsp:cNvSpPr/>
      </dsp:nvSpPr>
      <dsp:spPr>
        <a:xfrm>
          <a:off x="1381910" y="0"/>
          <a:ext cx="4108466" cy="4108466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70AD47">
            <a:tint val="55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3F642A-AB1F-4E41-80D7-89FA346029E9}">
      <dsp:nvSpPr>
        <dsp:cNvPr id="0" name=""/>
        <dsp:cNvSpPr/>
      </dsp:nvSpPr>
      <dsp:spPr>
        <a:xfrm>
          <a:off x="1634548" y="248940"/>
          <a:ext cx="1643386" cy="1643386"/>
        </a:xfrm>
        <a:prstGeom prst="roundRect">
          <a:avLst/>
        </a:prstGeom>
        <a:solidFill>
          <a:srgbClr val="3E723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Profiel module 1</a:t>
          </a:r>
          <a:r>
            <a:rPr lang="nl-NL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 </a:t>
          </a:r>
          <a:br>
            <a:rPr lang="nl-NL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</a:br>
          <a:r>
            <a:rPr lang="nl-NL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Groene productie</a:t>
          </a:r>
        </a:p>
      </dsp:txBody>
      <dsp:txXfrm>
        <a:off x="1714771" y="329163"/>
        <a:ext cx="1482940" cy="1482940"/>
      </dsp:txXfrm>
    </dsp:sp>
    <dsp:sp modelId="{6B0C45F3-157D-4EC3-B0EC-B6766B37003C}">
      <dsp:nvSpPr>
        <dsp:cNvPr id="0" name=""/>
        <dsp:cNvSpPr/>
      </dsp:nvSpPr>
      <dsp:spPr>
        <a:xfrm>
          <a:off x="3579939" y="267050"/>
          <a:ext cx="1643386" cy="1643386"/>
        </a:xfrm>
        <a:prstGeom prst="roundRect">
          <a:avLst/>
        </a:prstGeom>
        <a:solidFill>
          <a:srgbClr val="3E7232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Profiel module 2</a:t>
          </a:r>
          <a:r>
            <a:rPr lang="nl-NL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 </a:t>
          </a:r>
          <a:br>
            <a:rPr lang="nl-NL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</a:br>
          <a:r>
            <a:rPr lang="nl-NL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Tussen productie en verkoop</a:t>
          </a:r>
        </a:p>
      </dsp:txBody>
      <dsp:txXfrm>
        <a:off x="3660162" y="347273"/>
        <a:ext cx="1482940" cy="1482940"/>
      </dsp:txXfrm>
    </dsp:sp>
    <dsp:sp modelId="{BABAE168-9DEA-491B-8EDC-D5D70A90AEEE}">
      <dsp:nvSpPr>
        <dsp:cNvPr id="0" name=""/>
        <dsp:cNvSpPr/>
      </dsp:nvSpPr>
      <dsp:spPr>
        <a:xfrm>
          <a:off x="1648960" y="2198029"/>
          <a:ext cx="1643386" cy="1643386"/>
        </a:xfrm>
        <a:prstGeom prst="roundRect">
          <a:avLst/>
        </a:prstGeom>
        <a:solidFill>
          <a:srgbClr val="64B35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Profiel module 3</a:t>
          </a:r>
          <a:r>
            <a:rPr lang="nl-NL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 Verstedelijking groene omgeving</a:t>
          </a:r>
        </a:p>
      </dsp:txBody>
      <dsp:txXfrm>
        <a:off x="1729183" y="2278252"/>
        <a:ext cx="1482940" cy="1482940"/>
      </dsp:txXfrm>
    </dsp:sp>
    <dsp:sp modelId="{C7A5EC26-897C-4B36-8850-3799BAACA856}">
      <dsp:nvSpPr>
        <dsp:cNvPr id="0" name=""/>
        <dsp:cNvSpPr/>
      </dsp:nvSpPr>
      <dsp:spPr>
        <a:xfrm>
          <a:off x="3579939" y="2198029"/>
          <a:ext cx="1643386" cy="1643386"/>
        </a:xfrm>
        <a:prstGeom prst="roundRect">
          <a:avLst/>
        </a:prstGeom>
        <a:solidFill>
          <a:srgbClr val="64B351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Profiel module 4</a:t>
          </a:r>
          <a:r>
            <a:rPr lang="nl-NL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. </a:t>
          </a:r>
          <a:br>
            <a:rPr lang="nl-NL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</a:br>
          <a:r>
            <a:rPr lang="nl-NL" sz="1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Groene vormgeving en verkoop</a:t>
          </a:r>
        </a:p>
      </dsp:txBody>
      <dsp:txXfrm>
        <a:off x="3660162" y="2278252"/>
        <a:ext cx="1482940" cy="1482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F6E73-A610-473F-8D5D-6B84EC884A7C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B5E26-A4CA-4A1B-8E36-6530285876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6946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5B2CE-D9C2-4E82-A689-95C1A10B1E08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12DED-32C5-4B6F-A3AA-EB5ED4F5E7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1420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12DED-32C5-4B6F-A3AA-EB5ED4F5E7F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3201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12DED-32C5-4B6F-A3AA-EB5ED4F5E7F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2296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12DED-32C5-4B6F-A3AA-EB5ED4F5E7F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8719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12DED-32C5-4B6F-A3AA-EB5ED4F5E7F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0313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12DED-32C5-4B6F-A3AA-EB5ED4F5E7F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7117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445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838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81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9476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325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14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108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6340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042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8236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61E2-477A-BD44-BEEA-C94E516079E9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577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761E2-477A-BD44-BEEA-C94E516079E9}" type="datetimeFigureOut">
              <a:rPr lang="nl-NL" smtClean="0"/>
              <a:t>19-9-2019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5ED98-3320-3C43-9A00-6C0B35720B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57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8942"/>
            <a:ext cx="8229600" cy="1143000"/>
          </a:xfrm>
        </p:spPr>
        <p:txBody>
          <a:bodyPr/>
          <a:lstStyle/>
          <a:p>
            <a:r>
              <a:rPr lang="nl-NL" dirty="0"/>
              <a:t>Kwadrant </a:t>
            </a:r>
            <a:r>
              <a:rPr lang="nl-NL" dirty="0" err="1"/>
              <a:t>Profielvak</a:t>
            </a:r>
            <a:endParaRPr lang="nl-NL" dirty="0"/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pSp>
        <p:nvGrpSpPr>
          <p:cNvPr id="10" name="Groep 9"/>
          <p:cNvGrpSpPr/>
          <p:nvPr/>
        </p:nvGrpSpPr>
        <p:grpSpPr>
          <a:xfrm>
            <a:off x="0" y="-27000"/>
            <a:ext cx="9180000" cy="6885000"/>
            <a:chOff x="0" y="0"/>
            <a:chExt cx="9180000" cy="6885000"/>
          </a:xfrm>
        </p:grpSpPr>
        <p:pic>
          <p:nvPicPr>
            <p:cNvPr id="4" name="Afbeelding 3" descr="CC-PP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80000" cy="6885000"/>
            </a:xfrm>
            <a:prstGeom prst="rect">
              <a:avLst/>
            </a:prstGeom>
          </p:spPr>
        </p:pic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22" y="914571"/>
              <a:ext cx="3447628" cy="2585721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3225" y="914741"/>
              <a:ext cx="3447401" cy="2585551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022" y="3580908"/>
              <a:ext cx="3447402" cy="2585552"/>
            </a:xfrm>
            <a:prstGeom prst="rect">
              <a:avLst/>
            </a:prstGeom>
          </p:spPr>
        </p:pic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8859" y="3580908"/>
              <a:ext cx="3445934" cy="2584451"/>
            </a:xfrm>
            <a:prstGeom prst="rect">
              <a:avLst/>
            </a:prstGeom>
          </p:spPr>
        </p:pic>
      </p:grpSp>
      <p:sp>
        <p:nvSpPr>
          <p:cNvPr id="9" name="Bijschrift met pijl in vier richtingen 8"/>
          <p:cNvSpPr/>
          <p:nvPr/>
        </p:nvSpPr>
        <p:spPr>
          <a:xfrm rot="18927845">
            <a:off x="3585490" y="2478735"/>
            <a:ext cx="2049623" cy="2123732"/>
          </a:xfrm>
          <a:prstGeom prst="quadArrowCallou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3724650" y="2064932"/>
            <a:ext cx="170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PROFIEL</a:t>
            </a:r>
            <a:endParaRPr lang="nl-NL" sz="3600" dirty="0"/>
          </a:p>
        </p:txBody>
      </p:sp>
      <p:sp>
        <p:nvSpPr>
          <p:cNvPr id="11" name="Tekstvak 10"/>
          <p:cNvSpPr txBox="1"/>
          <p:nvPr/>
        </p:nvSpPr>
        <p:spPr>
          <a:xfrm>
            <a:off x="3714873" y="4292872"/>
            <a:ext cx="1714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GROEN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332234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C-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5268" y="541465"/>
            <a:ext cx="8229600" cy="1143000"/>
          </a:xfrm>
        </p:spPr>
        <p:txBody>
          <a:bodyPr/>
          <a:lstStyle/>
          <a:p>
            <a:r>
              <a:rPr lang="nl-NL" dirty="0" smtClean="0"/>
              <a:t>Profiel Groen KLAS 3</a:t>
            </a:r>
            <a:endParaRPr lang="nl-NL" dirty="0"/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pSp>
        <p:nvGrpSpPr>
          <p:cNvPr id="19" name="Groep 18"/>
          <p:cNvGrpSpPr/>
          <p:nvPr/>
        </p:nvGrpSpPr>
        <p:grpSpPr>
          <a:xfrm>
            <a:off x="1123924" y="1594801"/>
            <a:ext cx="6872287" cy="4609797"/>
            <a:chOff x="0" y="0"/>
            <a:chExt cx="5486400" cy="3590925"/>
          </a:xfrm>
        </p:grpSpPr>
        <p:grpSp>
          <p:nvGrpSpPr>
            <p:cNvPr id="20" name="Groep 19"/>
            <p:cNvGrpSpPr/>
            <p:nvPr/>
          </p:nvGrpSpPr>
          <p:grpSpPr>
            <a:xfrm>
              <a:off x="0" y="266700"/>
              <a:ext cx="5486400" cy="3200400"/>
              <a:chOff x="0" y="0"/>
              <a:chExt cx="5486400" cy="3200400"/>
            </a:xfrm>
          </p:grpSpPr>
          <p:graphicFrame>
            <p:nvGraphicFramePr>
              <p:cNvPr id="24" name="Diagram 23"/>
              <p:cNvGraphicFramePr/>
              <p:nvPr>
                <p:extLst>
                  <p:ext uri="{D42A27DB-BD31-4B8C-83A1-F6EECF244321}">
                    <p14:modId xmlns:p14="http://schemas.microsoft.com/office/powerpoint/2010/main" val="118867091"/>
                  </p:ext>
                </p:extLst>
              </p:nvPr>
            </p:nvGraphicFramePr>
            <p:xfrm>
              <a:off x="0" y="0"/>
              <a:ext cx="5486400" cy="32004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sp>
            <p:nvSpPr>
              <p:cNvPr id="26" name="Tekstvak 2"/>
              <p:cNvSpPr txBox="1">
                <a:spLocks noChangeArrowheads="1"/>
              </p:cNvSpPr>
              <p:nvPr/>
            </p:nvSpPr>
            <p:spPr bwMode="auto">
              <a:xfrm>
                <a:off x="2209800" y="85725"/>
                <a:ext cx="1095375" cy="285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endParaRPr lang="nl-NL" sz="13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" name="Rechthoek 21"/>
            <p:cNvSpPr/>
            <p:nvPr/>
          </p:nvSpPr>
          <p:spPr>
            <a:xfrm>
              <a:off x="847725" y="0"/>
              <a:ext cx="3771900" cy="3590925"/>
            </a:xfrm>
            <a:prstGeom prst="rect">
              <a:avLst/>
            </a:prstGeom>
            <a:noFill/>
            <a:ln w="12700" cap="flat" cmpd="sng" algn="ctr">
              <a:solidFill>
                <a:srgbClr val="70AD47"/>
              </a:solidFill>
              <a:prstDash val="dash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nl-NL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981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C-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0" y="6228436"/>
            <a:ext cx="9180000" cy="972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88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Keuzevakken</a:t>
            </a:r>
            <a:r>
              <a:rPr lang="en-US" dirty="0" smtClean="0"/>
              <a:t> </a:t>
            </a:r>
            <a:r>
              <a:rPr lang="en-US" dirty="0" err="1" smtClean="0"/>
              <a:t>klas</a:t>
            </a:r>
            <a:r>
              <a:rPr lang="en-US" dirty="0" smtClean="0"/>
              <a:t> 4</a:t>
            </a:r>
            <a:endParaRPr lang="nl-NL" dirty="0"/>
          </a:p>
        </p:txBody>
      </p:sp>
      <p:graphicFrame>
        <p:nvGraphicFramePr>
          <p:cNvPr id="6" name="Tijdelijke aanduiding voor inhou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5962191"/>
              </p:ext>
            </p:extLst>
          </p:nvPr>
        </p:nvGraphicFramePr>
        <p:xfrm>
          <a:off x="483449" y="1339131"/>
          <a:ext cx="4614068" cy="5181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14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800" b="0" dirty="0" smtClean="0">
                          <a:solidFill>
                            <a:schemeClr val="tx1"/>
                          </a:solidFill>
                        </a:rPr>
                        <a:t>Actief</a:t>
                      </a:r>
                      <a:r>
                        <a:rPr lang="nl-NL" sz="2800" b="0" baseline="0" dirty="0" smtClean="0">
                          <a:solidFill>
                            <a:schemeClr val="tx1"/>
                          </a:solidFill>
                        </a:rPr>
                        <a:t> in de natuur</a:t>
                      </a:r>
                      <a:endParaRPr lang="nl-NL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baseline="0" dirty="0"/>
                        <a:t>Groei en oogst </a:t>
                      </a:r>
                      <a:endParaRPr lang="nl-NL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Het houden van</a:t>
                      </a:r>
                      <a:r>
                        <a:rPr lang="nl-NL" sz="2800" baseline="0" dirty="0"/>
                        <a:t> dieren</a:t>
                      </a:r>
                      <a:endParaRPr lang="nl-NL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baseline="0" dirty="0"/>
                        <a:t>Voeding: hoe maak je het</a:t>
                      </a:r>
                      <a:r>
                        <a:rPr lang="nl-NL" sz="2800" baseline="0" dirty="0" smtClean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baseline="0" dirty="0" smtClean="0"/>
                        <a:t>Het groene machinepark</a:t>
                      </a:r>
                      <a:endParaRPr lang="nl-NL" sz="28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791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baseline="0" dirty="0" smtClean="0"/>
                        <a:t>Werk in tuin en landschap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093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baseline="0" dirty="0" smtClean="0"/>
                        <a:t>Tuinontwerp en aanleg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991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baseline="0" dirty="0" smtClean="0"/>
                        <a:t>Bloemwerk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088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baseline="0" dirty="0" smtClean="0"/>
                        <a:t>Groene vormgeving en styling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66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baseline="0" dirty="0" smtClean="0"/>
                        <a:t>Groene zorg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355710"/>
                  </a:ext>
                </a:extLst>
              </a:tr>
            </a:tbl>
          </a:graphicData>
        </a:graphic>
      </p:graphicFrame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522" y="1564996"/>
            <a:ext cx="3206266" cy="446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5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C-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683" y="1425034"/>
            <a:ext cx="6737132" cy="322897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13458" y="4930691"/>
            <a:ext cx="7905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SE = </a:t>
            </a:r>
            <a:r>
              <a:rPr lang="nl-NL" dirty="0" err="1" smtClean="0"/>
              <a:t>SchoolExamen</a:t>
            </a:r>
            <a:r>
              <a:rPr lang="nl-NL" dirty="0" smtClean="0"/>
              <a:t> = het gemiddelde van PM1, PM2, PM3 en PM4</a:t>
            </a:r>
          </a:p>
          <a:p>
            <a:r>
              <a:rPr lang="nl-NL" dirty="0" smtClean="0"/>
              <a:t>CSPE = Centraal Schriftelijk Praktisch </a:t>
            </a:r>
            <a:r>
              <a:rPr lang="nl-NL" dirty="0" err="1" smtClean="0"/>
              <a:t>Praktisch</a:t>
            </a:r>
            <a:r>
              <a:rPr lang="nl-NL" dirty="0" smtClean="0"/>
              <a:t> Examen.</a:t>
            </a:r>
          </a:p>
          <a:p>
            <a:endParaRPr lang="nl-NL" dirty="0"/>
          </a:p>
          <a:p>
            <a:r>
              <a:rPr lang="nl-NL" dirty="0" smtClean="0"/>
              <a:t>Het CSPE cijfer telt mee voor de 5,5 norm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613458" y="914400"/>
            <a:ext cx="5497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Eindcijfer PM 1t/m 4 </a:t>
            </a:r>
            <a:endParaRPr lang="nl-NL" sz="3200" dirty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444970"/>
              </p:ext>
            </p:extLst>
          </p:nvPr>
        </p:nvGraphicFramePr>
        <p:xfrm>
          <a:off x="291061" y="1486023"/>
          <a:ext cx="1800497" cy="3106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497">
                  <a:extLst>
                    <a:ext uri="{9D8B030D-6E8A-4147-A177-3AD203B41FA5}">
                      <a16:colId xmlns:a16="http://schemas.microsoft.com/office/drawing/2014/main" val="1457095716"/>
                    </a:ext>
                  </a:extLst>
                </a:gridCol>
              </a:tblGrid>
              <a:tr h="155349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nl-NL" sz="3600" dirty="0" smtClean="0"/>
                        <a:t>Klas 3</a:t>
                      </a:r>
                      <a:endParaRPr lang="nl-NL" sz="3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947474"/>
                  </a:ext>
                </a:extLst>
              </a:tr>
              <a:tr h="155349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nl-NL" sz="3600" b="1" dirty="0" smtClean="0">
                          <a:solidFill>
                            <a:schemeClr val="bg1"/>
                          </a:solidFill>
                        </a:rPr>
                        <a:t>Klas 4</a:t>
                      </a:r>
                      <a:endParaRPr lang="nl-NL" sz="3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197362"/>
                  </a:ext>
                </a:extLst>
              </a:tr>
            </a:tbl>
          </a:graphicData>
        </a:graphic>
      </p:graphicFrame>
      <p:sp>
        <p:nvSpPr>
          <p:cNvPr id="5" name="Vijfhoek 4"/>
          <p:cNvSpPr/>
          <p:nvPr/>
        </p:nvSpPr>
        <p:spPr>
          <a:xfrm>
            <a:off x="2259725" y="3100552"/>
            <a:ext cx="4309242" cy="1492469"/>
          </a:xfrm>
          <a:prstGeom prst="homePlate">
            <a:avLst>
              <a:gd name="adj" fmla="val 64885"/>
            </a:avLst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 smtClean="0"/>
              <a:t>CSPE</a:t>
            </a:r>
          </a:p>
          <a:p>
            <a:pPr algn="ctr"/>
            <a:r>
              <a:rPr lang="nl-NL" sz="2800" b="1" dirty="0" smtClean="0"/>
              <a:t>PROFIEL GROEN</a:t>
            </a: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34569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C-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985" y="3115513"/>
            <a:ext cx="5409995" cy="305727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47700" y="914400"/>
            <a:ext cx="3226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/>
              <a:t>KLAS 4, SCHOOLEXAMENS</a:t>
            </a:r>
            <a:endParaRPr lang="nl-NL" sz="2000" b="1" dirty="0"/>
          </a:p>
        </p:txBody>
      </p:sp>
      <p:sp>
        <p:nvSpPr>
          <p:cNvPr id="6" name="Rechthoek 5"/>
          <p:cNvSpPr/>
          <p:nvPr/>
        </p:nvSpPr>
        <p:spPr>
          <a:xfrm>
            <a:off x="647700" y="1361187"/>
            <a:ext cx="76764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>
                <a:solidFill>
                  <a:schemeClr val="accent2"/>
                </a:solidFill>
                <a:latin typeface="Source Sans Pro"/>
              </a:rPr>
              <a:t>Beroepsgerichte keuzevakken</a:t>
            </a:r>
          </a:p>
          <a:p>
            <a:r>
              <a:rPr lang="nl-NL" dirty="0" smtClean="0">
                <a:solidFill>
                  <a:srgbClr val="58585B"/>
                </a:solidFill>
                <a:latin typeface="Source Sans Pro"/>
              </a:rPr>
              <a:t>Elk beroepsgericht keuzevak wordt middels een schoolexamen (se) (conform het PTA) afgesloten. Dit levert per keuzevak een afgerond cijfer (tevens afgerond eindcijfer) se op.</a:t>
            </a:r>
          </a:p>
          <a:p>
            <a:r>
              <a:rPr lang="nl-NL" dirty="0" smtClean="0">
                <a:solidFill>
                  <a:srgbClr val="58585B"/>
                </a:solidFill>
                <a:latin typeface="Source Sans Pro"/>
              </a:rPr>
              <a:t>Voor </a:t>
            </a:r>
            <a:r>
              <a:rPr lang="nl-NL" dirty="0">
                <a:solidFill>
                  <a:srgbClr val="58585B"/>
                </a:solidFill>
                <a:latin typeface="Source Sans Pro"/>
              </a:rPr>
              <a:t>elk beroepsgericht keuzevak moet ten minste een afgerond 4 behaald worden.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129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1d37bf6b961847a8a7f6ac9a96e5354bb6e15"/>
</p:tagLst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6c43a70-e525-4033-a4f3-b809c71710e3">
      <UserInfo>
        <DisplayName/>
        <AccountId xsi:nil="true"/>
        <AccountType/>
      </UserInfo>
    </SharedWithUsers>
    <_dlc_DocId xmlns="b6c43a70-e525-4033-a4f3-b809c71710e3">H7CVNQAUUZ3W-1444270466-2406</_dlc_DocId>
    <_dlc_DocIdUrl xmlns="b6c43a70-e525-4033-a4f3-b809c71710e3">
      <Url>https://liveadminclusius.sharepoint.com/sites/castricum-vmbo-profielgroen/_layouts/15/DocIdRedir.aspx?ID=H7CVNQAUUZ3W-1444270466-2406</Url>
      <Description>H7CVNQAUUZ3W-1444270466-2406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EC80477F2234FAFEE6CD8D89445F6" ma:contentTypeVersion="2" ma:contentTypeDescription="Een nieuw document maken." ma:contentTypeScope="" ma:versionID="042a5586447d8f623b2b44cfc98d989d">
  <xsd:schema xmlns:xsd="http://www.w3.org/2001/XMLSchema" xmlns:xs="http://www.w3.org/2001/XMLSchema" xmlns:p="http://schemas.microsoft.com/office/2006/metadata/properties" xmlns:ns2="b6c43a70-e525-4033-a4f3-b809c71710e3" targetNamespace="http://schemas.microsoft.com/office/2006/metadata/properties" ma:root="true" ma:fieldsID="0117b64cc6faaeca0453658ade38650c" ns2:_="">
    <xsd:import namespace="b6c43a70-e525-4033-a4f3-b809c71710e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43a70-e525-4033-a4f3-b809c71710e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D1A89C-FAA3-48C1-93BB-800D5A4BFE8B}">
  <ds:schemaRefs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b6c43a70-e525-4033-a4f3-b809c71710e3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619D9CD-A2E1-4B24-B315-916CDC7941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c43a70-e525-4033-a4f3-b809c71710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F5799E-8A77-45E9-A444-E6523E0E996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231C3BE-4704-48BC-ABA5-27AC5DA20B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</TotalTime>
  <Words>161</Words>
  <Application>Microsoft Office PowerPoint</Application>
  <PresentationFormat>Diavoorstelling (4:3)</PresentationFormat>
  <Paragraphs>38</Paragraphs>
  <Slides>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Source Sans Pro</vt:lpstr>
      <vt:lpstr>Times New Roman</vt:lpstr>
      <vt:lpstr>Office-thema</vt:lpstr>
      <vt:lpstr>Kwadrant Profielvak</vt:lpstr>
      <vt:lpstr>Profiel Groen KLAS 3</vt:lpstr>
      <vt:lpstr> Keuzevakken klas 4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Drukkerij Coster&amp;Kok</dc:creator>
  <cp:lastModifiedBy>Gert Weerman</cp:lastModifiedBy>
  <cp:revision>64</cp:revision>
  <cp:lastPrinted>2015-05-13T09:45:27Z</cp:lastPrinted>
  <dcterms:created xsi:type="dcterms:W3CDTF">2014-01-07T14:12:24Z</dcterms:created>
  <dcterms:modified xsi:type="dcterms:W3CDTF">2019-09-19T14:08:43Z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0x010100500EC80477F2234FAFEE6CD8D89445F6</vt:lpwstr>
  </property>
  <property fmtid="{D5CDD505-2E9C-101B-9397-08002B2CF9AE}" pid="3" name="_dlc_DocIdItemGuid">
    <vt:lpwstr>ed08018e-2615-4e23-84cd-ff61948c7fd8</vt:lpwstr>
  </property>
</Properties>
</file>